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Jesus Says Come In Welcome Prayer-01.jpeg" descr="Jesus Says Come In Welcome Prayer-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Jesus Says Come In Welcome Prayer-02.jpeg" descr="Jesus Says Come In Welcome Prayer-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24384000" cy="1370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4" name="Jesus Says Come In Welcome Prayer-03.jpeg" descr="Jesus Says Come In Welcome Prayer-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24384000" cy="1370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Jesus Says Come In Welcome Prayer-04.jpeg" descr="Jesus Says Come In Welcome Prayer-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Jesus Says Come In Welcome Prayer-05.jpeg" descr="Jesus Says Come In Welcome Prayer-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Jesus Says Come In Welcome Prayer-06.jpeg" descr="Jesus Says Come In Welcome Prayer-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Jesus Says Come In Welcome Prayer-07.jpeg" descr="Jesus Says Come In Welcome Prayer-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Jesus Says Come In Welcome Prayer-08.jpeg" descr="Jesus Says Come In Welcome Prayer-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B12BEDA79C848AB2864A38E926E41" ma:contentTypeVersion="16" ma:contentTypeDescription="Create a new document." ma:contentTypeScope="" ma:versionID="bef88efebf10b6d8b1af67c1e2fa4cfb">
  <xsd:schema xmlns:xsd="http://www.w3.org/2001/XMLSchema" xmlns:xs="http://www.w3.org/2001/XMLSchema" xmlns:p="http://schemas.microsoft.com/office/2006/metadata/properties" xmlns:ns2="a31859d0-5739-4239-b663-2b0690e0c11b" xmlns:ns3="e0ec7ab6-184d-4c45-8f26-02e0df9cfdea" targetNamespace="http://schemas.microsoft.com/office/2006/metadata/properties" ma:root="true" ma:fieldsID="09479fcf900b0dc955d82e6db02f1ad6" ns2:_="" ns3:_="">
    <xsd:import namespace="a31859d0-5739-4239-b663-2b0690e0c11b"/>
    <xsd:import namespace="e0ec7ab6-184d-4c45-8f26-02e0df9cf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859d0-5739-4239-b663-2b0690e0c1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89974e-291d-4c47-8174-6bed149735d8}" ma:internalName="TaxCatchAll" ma:showField="CatchAllData" ma:web="a31859d0-5739-4239-b663-2b0690e0c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c7ab6-184d-4c45-8f26-02e0df9cf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62c8af-dbec-4d83-b7e7-c3538f6ef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ec7ab6-184d-4c45-8f26-02e0df9cfdea">
      <Terms xmlns="http://schemas.microsoft.com/office/infopath/2007/PartnerControls"/>
    </lcf76f155ced4ddcb4097134ff3c332f>
    <TaxCatchAll xmlns="a31859d0-5739-4239-b663-2b0690e0c11b" xsi:nil="true"/>
  </documentManagement>
</p:properties>
</file>

<file path=customXml/itemProps1.xml><?xml version="1.0" encoding="utf-8"?>
<ds:datastoreItem xmlns:ds="http://schemas.openxmlformats.org/officeDocument/2006/customXml" ds:itemID="{918CFABC-4429-4BD3-9022-2EF98648173A}"/>
</file>

<file path=customXml/itemProps2.xml><?xml version="1.0" encoding="utf-8"?>
<ds:datastoreItem xmlns:ds="http://schemas.openxmlformats.org/officeDocument/2006/customXml" ds:itemID="{D5B834E6-C06B-4384-AD86-64E48BED5126}"/>
</file>

<file path=customXml/itemProps3.xml><?xml version="1.0" encoding="utf-8"?>
<ds:datastoreItem xmlns:ds="http://schemas.openxmlformats.org/officeDocument/2006/customXml" ds:itemID="{F8D799F3-B64D-496F-8E18-4913B060AF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Helvetica Neue</vt:lpstr>
      <vt:lpstr>Helvetica Neue Medium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Laird</dc:creator>
  <cp:lastModifiedBy>Helen Laird</cp:lastModifiedBy>
  <cp:revision>1</cp:revision>
  <dcterms:modified xsi:type="dcterms:W3CDTF">2022-06-26T10:26:18Z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0x0101006F8B12BEDA79C848AB2864A38E926E41</vt:lpwstr>
  </property>
</Properties>
</file>